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s. J.C. Hapugoda" initials="MJH" lastIdx="1" clrIdx="0">
    <p:extLst>
      <p:ext uri="{19B8F6BF-5375-455C-9EA6-DF929625EA0E}">
        <p15:presenceInfo xmlns:p15="http://schemas.microsoft.com/office/powerpoint/2012/main" userId="S::jchap@ousl.lk::736e3747-09bb-4613-acc6-d4315c6d4cd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9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3345-C69C-4EC0-A879-26BD4952CD9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6F4-2717-443C-9053-EF74C086E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288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3345-C69C-4EC0-A879-26BD4952CD9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6F4-2717-443C-9053-EF74C086E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4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3345-C69C-4EC0-A879-26BD4952CD9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6F4-2717-443C-9053-EF74C086E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62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3345-C69C-4EC0-A879-26BD4952CD9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6F4-2717-443C-9053-EF74C086E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5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3345-C69C-4EC0-A879-26BD4952CD9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6F4-2717-443C-9053-EF74C086E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4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3345-C69C-4EC0-A879-26BD4952CD9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6F4-2717-443C-9053-EF74C086E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67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3345-C69C-4EC0-A879-26BD4952CD9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6F4-2717-443C-9053-EF74C086E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7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3345-C69C-4EC0-A879-26BD4952CD9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6F4-2717-443C-9053-EF74C086E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8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3345-C69C-4EC0-A879-26BD4952CD9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6F4-2717-443C-9053-EF74C086E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7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3345-C69C-4EC0-A879-26BD4952CD9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6F4-2717-443C-9053-EF74C086E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05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3345-C69C-4EC0-A879-26BD4952CD9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06F4-2717-443C-9053-EF74C086E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5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23345-C69C-4EC0-A879-26BD4952CD9B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C06F4-2717-443C-9053-EF74C086E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5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779603" y="5241050"/>
            <a:ext cx="2386121" cy="15906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3B8168-D61E-4F50-88CF-EAD44854A52C}"/>
              </a:ext>
            </a:extLst>
          </p:cNvPr>
          <p:cNvSpPr txBox="1"/>
          <p:nvPr/>
        </p:nvSpPr>
        <p:spPr>
          <a:xfrm>
            <a:off x="9753600" y="5841811"/>
            <a:ext cx="228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[This box is for your video]</a:t>
            </a:r>
          </a:p>
        </p:txBody>
      </p:sp>
    </p:spTree>
    <p:extLst>
      <p:ext uri="{BB962C8B-B14F-4D97-AF65-F5344CB8AC3E}">
        <p14:creationId xmlns:p14="http://schemas.microsoft.com/office/powerpoint/2010/main" val="2056130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Guidelines for Recording Your Presentation for the PGIA Annual Congress</dc:title>
  <dc:creator>Reviewer</dc:creator>
  <cp:lastModifiedBy>tharindu.dsm@live.com</cp:lastModifiedBy>
  <cp:revision>23</cp:revision>
  <dcterms:created xsi:type="dcterms:W3CDTF">2020-10-25T02:58:33Z</dcterms:created>
  <dcterms:modified xsi:type="dcterms:W3CDTF">2021-10-27T09:06:17Z</dcterms:modified>
</cp:coreProperties>
</file>